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E6C"/>
    <a:srgbClr val="99E8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EB33-28AE-4651-865E-FBE1D1D86853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2A95B-2068-4FA5-9BD2-0EAB2C573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Прямоугольник 101"/>
          <p:cNvSpPr/>
          <p:nvPr/>
        </p:nvSpPr>
        <p:spPr>
          <a:xfrm>
            <a:off x="214282" y="5143512"/>
            <a:ext cx="1428760" cy="1285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0"/>
            <a:ext cx="857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Зависимость силы тока от напряжения. Электрическое сопротивление проводников. Единицы сопротивления Закон Ома для участка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цепи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(§42-44)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 flipH="1" flipV="1">
            <a:off x="3858414" y="2142322"/>
            <a:ext cx="14287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500562" y="2500306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7073124" y="2213760"/>
            <a:ext cx="14287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7715272" y="2571744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4464843" y="1750207"/>
            <a:ext cx="857256" cy="642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29520" y="1357298"/>
            <a:ext cx="285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1934" y="13572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29256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01090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00596" y="3214686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Сопротивление это свойство проводника препятствовать электрическому току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72264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[R] =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Ом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0" y="3857628"/>
            <a:ext cx="4714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Ома: Сила тока в проводнике прямо пропорциональна напряжению на этом проводнике и обратно пропорциональна его сопротивлению.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85720" y="55721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14348" y="5857892"/>
            <a:ext cx="21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14348" y="5786454"/>
            <a:ext cx="2143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71538" y="5857892"/>
            <a:ext cx="3571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71538" y="5357827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71538" y="592933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29190" y="5286388"/>
            <a:ext cx="4214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r>
              <a:rPr lang="ru-RU" sz="1600" dirty="0" smtClean="0"/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это сопротивление проводника через, который идет ток в 1 ампер, если на него подать напряжение 1 вольт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29190" y="6286520"/>
            <a:ext cx="421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1кОм=1000Ом, 1МОм=1000000Ом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0"/>
            <a:ext cx="78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ОК9</a:t>
            </a:r>
            <a:endParaRPr lang="ru-RU" dirty="0"/>
          </a:p>
        </p:txBody>
      </p:sp>
      <p:sp>
        <p:nvSpPr>
          <p:cNvPr id="82" name="Дуга 81"/>
          <p:cNvSpPr/>
          <p:nvPr/>
        </p:nvSpPr>
        <p:spPr>
          <a:xfrm flipH="1" flipV="1">
            <a:off x="7858148" y="1000108"/>
            <a:ext cx="1428760" cy="142876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3" name="Рисунок 82" descr="C:\Documents and Settings\1\Мои документы\Мои рисунки\Организатор клипов (Microsoft)\8F478E1F.jpg"/>
          <p:cNvPicPr/>
          <p:nvPr/>
        </p:nvPicPr>
        <p:blipFill>
          <a:blip r:embed="rId2" cstate="print">
            <a:lum bright="-10000" contrast="40000"/>
          </a:blip>
          <a:srcRect l="17853" t="5731" r="3288" b="987"/>
          <a:stretch>
            <a:fillRect/>
          </a:stretch>
        </p:blipFill>
        <p:spPr bwMode="auto">
          <a:xfrm rot="16200000">
            <a:off x="500066" y="214290"/>
            <a:ext cx="2643206" cy="36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TextBox 83"/>
          <p:cNvSpPr txBox="1"/>
          <p:nvPr/>
        </p:nvSpPr>
        <p:spPr>
          <a:xfrm>
            <a:off x="4786314" y="78579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I~U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214678" y="714356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929322" y="78579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I~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6500826" y="1071546"/>
            <a:ext cx="2857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500826" y="6429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500826" y="100010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143504" y="400050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R=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5715008" y="4214818"/>
            <a:ext cx="3571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715008" y="371475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15008" y="42148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14942" y="4714884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Ом =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6143636" y="4929198"/>
            <a:ext cx="10715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6072198" y="4572008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1Вольт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072198" y="492919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1Ампер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857356" y="56435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=&gt;</a:t>
            </a:r>
            <a:endParaRPr lang="ru-RU" b="1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357422" y="557214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U=I*R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104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17</cp:revision>
  <dcterms:created xsi:type="dcterms:W3CDTF">2010-02-07T10:27:51Z</dcterms:created>
  <dcterms:modified xsi:type="dcterms:W3CDTF">2010-02-20T15:06:07Z</dcterms:modified>
</cp:coreProperties>
</file>