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0BDD1-BD4C-4A37-9763-64B765B1506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FF877-30A8-43BE-8BD1-AC2464DD8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214290"/>
            <a:ext cx="8143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Напряжение. Измерение напряжения. Вольтметр(39-41)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928670"/>
            <a:ext cx="51435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Напряжение это физическая величина равная работе, которую совершает электрическое поле по перемещению  единичного положительного заряда 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357430"/>
            <a:ext cx="5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</a:t>
            </a:r>
            <a:endParaRPr lang="ru-RU" sz="3200" b="1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000100" y="2643182"/>
            <a:ext cx="5715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71538" y="200024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71538" y="271462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71472" y="2643182"/>
            <a:ext cx="2857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71472" y="2571744"/>
            <a:ext cx="2857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0" y="3286124"/>
            <a:ext cx="17859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smtClean="0"/>
              <a:t>[U]</a:t>
            </a:r>
            <a:r>
              <a:rPr lang="en-US" dirty="0" smtClean="0"/>
              <a:t>=1</a:t>
            </a: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вольт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3929066"/>
            <a:ext cx="4572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b="1" dirty="0" smtClean="0"/>
              <a:t>1 вольт это напряжение электрического поля, которое совершает работу в 1 джоуль по перемещению заряда в 1 кулон</a:t>
            </a:r>
            <a:endParaRPr lang="ru-RU" b="1" dirty="0"/>
          </a:p>
        </p:txBody>
      </p:sp>
      <p:pic>
        <p:nvPicPr>
          <p:cNvPr id="27" name="Picture 33" descr="BA66C817"/>
          <p:cNvPicPr>
            <a:picLocks noChangeAspect="1" noChangeArrowheads="1"/>
          </p:cNvPicPr>
          <p:nvPr/>
        </p:nvPicPr>
        <p:blipFill>
          <a:blip r:embed="rId2" cstate="print"/>
          <a:srcRect l="73086" t="52378" r="11123" b="36266"/>
          <a:stretch>
            <a:fillRect/>
          </a:stretch>
        </p:blipFill>
        <p:spPr bwMode="auto">
          <a:xfrm>
            <a:off x="6643702" y="928670"/>
            <a:ext cx="1052087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рямоугольник 27"/>
          <p:cNvSpPr/>
          <p:nvPr/>
        </p:nvSpPr>
        <p:spPr>
          <a:xfrm>
            <a:off x="6170301" y="2214554"/>
            <a:ext cx="297369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b="1" dirty="0" smtClean="0"/>
              <a:t>К нагрузке подсоединяется </a:t>
            </a:r>
            <a:endParaRPr lang="en-US" b="1" dirty="0" smtClean="0"/>
          </a:p>
          <a:p>
            <a:r>
              <a:rPr lang="ru-RU" b="1" dirty="0" smtClean="0"/>
              <a:t>параллельно</a:t>
            </a:r>
            <a:endParaRPr lang="ru-RU" b="1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7822429" y="3393281"/>
            <a:ext cx="214314" cy="0"/>
          </a:xfrm>
          <a:prstGeom prst="line">
            <a:avLst/>
          </a:prstGeom>
          <a:ln w="38100"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7822429" y="3321843"/>
            <a:ext cx="500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072462" y="3357562"/>
            <a:ext cx="642942" cy="0"/>
          </a:xfrm>
          <a:prstGeom prst="line">
            <a:avLst/>
          </a:prstGeom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429520" y="3357562"/>
            <a:ext cx="500066" cy="0"/>
          </a:xfrm>
          <a:prstGeom prst="line">
            <a:avLst/>
          </a:prstGeom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7179487" y="3607595"/>
            <a:ext cx="500066" cy="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Блок-схема: узел суммирования 33"/>
          <p:cNvSpPr/>
          <p:nvPr/>
        </p:nvSpPr>
        <p:spPr>
          <a:xfrm>
            <a:off x="7215206" y="3857628"/>
            <a:ext cx="428628" cy="500066"/>
          </a:xfrm>
          <a:prstGeom prst="flowChartSummingJunctio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5400000">
            <a:off x="7000892" y="4786322"/>
            <a:ext cx="857256" cy="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429520" y="5214950"/>
            <a:ext cx="357190" cy="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7750991" y="5036355"/>
            <a:ext cx="214314" cy="142876"/>
          </a:xfrm>
          <a:prstGeom prst="line">
            <a:avLst/>
          </a:prstGeom>
          <a:ln w="28575"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001024" y="5214950"/>
            <a:ext cx="714380" cy="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6500826" y="3929066"/>
            <a:ext cx="500066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6500827" y="4714883"/>
            <a:ext cx="42862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715140" y="3571876"/>
            <a:ext cx="7143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6536547" y="3750471"/>
            <a:ext cx="3571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715140" y="4929198"/>
            <a:ext cx="7143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8501090" y="3714752"/>
            <a:ext cx="428628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8215338" y="4714884"/>
            <a:ext cx="1000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 flipH="1" flipV="1">
            <a:off x="8536809" y="3536157"/>
            <a:ext cx="3571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572528" y="371475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</a:t>
            </a:r>
            <a:endParaRPr lang="ru-RU" sz="2400" b="1" dirty="0"/>
          </a:p>
        </p:txBody>
      </p:sp>
      <p:sp>
        <p:nvSpPr>
          <p:cNvPr id="64" name="Прямоугольник 63"/>
          <p:cNvSpPr/>
          <p:nvPr/>
        </p:nvSpPr>
        <p:spPr>
          <a:xfrm flipH="1">
            <a:off x="6572264" y="4000504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solidFill>
                  <a:prstClr val="black"/>
                </a:solidFill>
              </a:rPr>
              <a:t>V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071670" y="242886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напряжение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929058" y="2571744"/>
            <a:ext cx="8572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929058" y="214311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929058" y="264318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заряд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3571868" y="2643182"/>
            <a:ext cx="2143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3571868" y="2714620"/>
            <a:ext cx="2143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33" descr="BA66C817"/>
          <p:cNvPicPr>
            <a:picLocks noChangeAspect="1" noChangeArrowheads="1"/>
          </p:cNvPicPr>
          <p:nvPr/>
        </p:nvPicPr>
        <p:blipFill>
          <a:blip r:embed="rId2" cstate="print"/>
          <a:srcRect l="44221" t="55230" r="39458" b="39282"/>
          <a:stretch>
            <a:fillRect/>
          </a:stretch>
        </p:blipFill>
        <p:spPr bwMode="auto">
          <a:xfrm>
            <a:off x="7858116" y="1428736"/>
            <a:ext cx="1285884" cy="73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" name="TextBox 99"/>
          <p:cNvSpPr txBox="1"/>
          <p:nvPr/>
        </p:nvSpPr>
        <p:spPr>
          <a:xfrm>
            <a:off x="500034" y="542926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1В=</a:t>
            </a:r>
            <a:endParaRPr lang="ru-RU" b="1" dirty="0"/>
          </a:p>
        </p:txBody>
      </p:sp>
      <p:cxnSp>
        <p:nvCxnSpPr>
          <p:cNvPr id="102" name="Прямая соединительная линия 101"/>
          <p:cNvCxnSpPr>
            <a:stCxn id="100" idx="3"/>
          </p:cNvCxnSpPr>
          <p:nvPr/>
        </p:nvCxnSpPr>
        <p:spPr>
          <a:xfrm flipV="1">
            <a:off x="1142976" y="5601788"/>
            <a:ext cx="714380" cy="121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071538" y="514351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1Дж</a:t>
            </a:r>
            <a:endParaRPr lang="ru-RU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1142976" y="56435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1Кл</a:t>
            </a:r>
            <a:endParaRPr lang="ru-RU" b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2643174" y="550070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1Вольт=</a:t>
            </a:r>
            <a:endParaRPr lang="ru-RU" b="1" dirty="0"/>
          </a:p>
        </p:txBody>
      </p:sp>
      <p:cxnSp>
        <p:nvCxnSpPr>
          <p:cNvPr id="112" name="Прямая соединительная линия 111"/>
          <p:cNvCxnSpPr/>
          <p:nvPr/>
        </p:nvCxnSpPr>
        <p:spPr>
          <a:xfrm>
            <a:off x="3786182" y="5715016"/>
            <a:ext cx="11430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3714744" y="528638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1Джоуль</a:t>
            </a:r>
            <a:endParaRPr lang="ru-RU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3786182" y="578645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1Кулон</a:t>
            </a:r>
            <a:endParaRPr lang="ru-RU" b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5357818" y="542926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1киловольт=1000 вольт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ОК8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</TotalTime>
  <Words>71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book</dc:creator>
  <cp:lastModifiedBy>book</cp:lastModifiedBy>
  <cp:revision>31</cp:revision>
  <dcterms:created xsi:type="dcterms:W3CDTF">2010-01-20T15:17:50Z</dcterms:created>
  <dcterms:modified xsi:type="dcterms:W3CDTF">2010-02-20T14:30:49Z</dcterms:modified>
</cp:coreProperties>
</file>