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AE6B-FC1A-4021-A6F5-0376F4DC35A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9F31-723B-40F5-B8FC-9318D18C4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14290"/>
            <a:ext cx="74295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Электрическое поле. Делимость электрического заряда. Электрон.(28-29)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4285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ОК2</a:t>
            </a:r>
            <a:endParaRPr lang="ru-RU" dirty="0"/>
          </a:p>
        </p:txBody>
      </p:sp>
      <p:pic>
        <p:nvPicPr>
          <p:cNvPr id="6" name="Рисунок 5" descr="C:\Documents and Settings\1\Мои документы\Мои рисунки\Организатор клипов (Microsoft)\B5CF5054.jpg"/>
          <p:cNvPicPr/>
          <p:nvPr/>
        </p:nvPicPr>
        <p:blipFill>
          <a:blip r:embed="rId2" cstate="print">
            <a:lum contrast="20000"/>
          </a:blip>
          <a:srcRect l="17273" t="9599" r="10727" b="57251"/>
          <a:stretch>
            <a:fillRect/>
          </a:stretch>
        </p:blipFill>
        <p:spPr bwMode="auto">
          <a:xfrm rot="5400000">
            <a:off x="-71437" y="1428735"/>
            <a:ext cx="1214443" cy="107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714356"/>
            <a:ext cx="3143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Почему же тела отталкиваются ?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Действуют с силами.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642918"/>
            <a:ext cx="4714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Вокруг заряженного тела существует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электрическое поле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142873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Электрическое поле это особый вид материи, через которую взаимодействуют два заряженных тела на расстоянии.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2071678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внести заряженное тело в поле, то поле будет действовать с силой, а под действием силы заряженное тело перемещается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C:\Documents and Settings\1\Мои документы\Мои рисунки\Организатор клипов (Microsoft)\F06951EE.jpg"/>
          <p:cNvPicPr/>
          <p:nvPr/>
        </p:nvPicPr>
        <p:blipFill>
          <a:blip r:embed="rId3" cstate="print">
            <a:lum contrast="20000"/>
          </a:blip>
          <a:srcRect l="13748" t="51986" r="2000"/>
          <a:stretch>
            <a:fillRect/>
          </a:stretch>
        </p:blipFill>
        <p:spPr bwMode="auto">
          <a:xfrm rot="16200000">
            <a:off x="1464447" y="4822041"/>
            <a:ext cx="185738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214414" y="6072206"/>
            <a:ext cx="285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143504" y="3571876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Существует маленькая частица, заряд которой неделим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57818" y="4357694"/>
            <a:ext cx="2286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электрон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2928934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Электрический заряд- это физическая величина, обозначается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измеряется в кулонах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3504" y="521495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Масса 9,1 *10 ⁻³¹ кг.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585789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Заряд 1,6 *10⁻¹⁹ Кл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357554" y="61436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85720" y="3857628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q/2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 1 электроскопа перешла на 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4357694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результате на 1электроскопе остаётся минимальный заряд не способный к делению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122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7</cp:revision>
  <dcterms:created xsi:type="dcterms:W3CDTF">2010-02-14T13:13:52Z</dcterms:created>
  <dcterms:modified xsi:type="dcterms:W3CDTF">2010-02-20T12:13:33Z</dcterms:modified>
</cp:coreProperties>
</file>