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33078-7FE9-4F47-8211-BBC8536ED84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97CB3-19FC-4C2D-AAF4-67B06EAF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214290"/>
            <a:ext cx="8143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Лампа накаливания. Электрические нагревательные приборы. Короткое замыкание. Предохранители.(§54,55)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14290"/>
            <a:ext cx="92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ОК14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lum bright="-20000" contrast="40000"/>
          </a:blip>
          <a:srcRect l="70474" t="28853" r="5982"/>
          <a:stretch>
            <a:fillRect/>
          </a:stretch>
        </p:blipFill>
        <p:spPr bwMode="auto">
          <a:xfrm rot="16200000">
            <a:off x="-321471" y="1893083"/>
            <a:ext cx="250033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071670" y="928670"/>
            <a:ext cx="42862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Тепловое действие тока используется в электронагревательных приборах</a:t>
            </a:r>
          </a:p>
          <a:p>
            <a:endParaRPr lang="ru-RU" dirty="0"/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lum bright="-20000" contrast="40000"/>
          </a:blip>
          <a:srcRect l="40946" r="36533"/>
          <a:stretch>
            <a:fillRect/>
          </a:stretch>
        </p:blipFill>
        <p:spPr bwMode="auto">
          <a:xfrm rot="16200000">
            <a:off x="5643570" y="785794"/>
            <a:ext cx="150019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2" cstate="print">
            <a:lum bright="-20000" contrast="40000"/>
          </a:blip>
          <a:srcRect l="14695" t="31896" r="64242" b="6767"/>
          <a:stretch>
            <a:fillRect/>
          </a:stretch>
        </p:blipFill>
        <p:spPr bwMode="auto">
          <a:xfrm rot="16200000">
            <a:off x="7286644" y="1000108"/>
            <a:ext cx="185738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0" y="5643578"/>
            <a:ext cx="26432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спираль из вольфрама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C:\Documents and Settings\1\Мои документы\Мои рисунки\Организатор клипов (Microsoft)\E34ED2ED.jpg"/>
          <p:cNvPicPr/>
          <p:nvPr/>
        </p:nvPicPr>
        <p:blipFill>
          <a:blip r:embed="rId3" cstate="print">
            <a:lum bright="-10000" contrast="40000"/>
          </a:blip>
          <a:srcRect l="52144" t="79592"/>
          <a:stretch>
            <a:fillRect/>
          </a:stretch>
        </p:blipFill>
        <p:spPr bwMode="auto">
          <a:xfrm rot="5400000">
            <a:off x="2630481" y="2941627"/>
            <a:ext cx="131127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5214950"/>
            <a:ext cx="2714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2- баллон, заполненный азотом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857760"/>
            <a:ext cx="2143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3- цоколь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500570"/>
            <a:ext cx="2571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4-основание  цоколя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4143380"/>
            <a:ext cx="2571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5-пружина в патроне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6143644"/>
            <a:ext cx="221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Указаны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P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3108" y="1857364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Нагревательный элемент –проводник  с большим удельным сопротивлением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 descr="C:\Documents and Settings\1\Мои документы\Мои рисунки\Организатор клипов (Microsoft)\E34ED2ED.jpg"/>
          <p:cNvPicPr/>
          <p:nvPr/>
        </p:nvPicPr>
        <p:blipFill>
          <a:blip r:embed="rId3" cstate="print">
            <a:lum bright="-10000" contrast="40000"/>
          </a:blip>
          <a:srcRect l="44322" t="10204" r="6141" b="71429"/>
          <a:stretch>
            <a:fillRect/>
          </a:stretch>
        </p:blipFill>
        <p:spPr bwMode="auto">
          <a:xfrm rot="5400000">
            <a:off x="6929454" y="5572140"/>
            <a:ext cx="135732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C:\Documents and Settings\1\Мои документы\Мои рисунки\Организатор клипов (Microsoft)\E34ED2ED.jpg"/>
          <p:cNvPicPr/>
          <p:nvPr/>
        </p:nvPicPr>
        <p:blipFill>
          <a:blip r:embed="rId3" cstate="print">
            <a:lum bright="-10000" contrast="40000"/>
          </a:blip>
          <a:srcRect l="5214" t="10204" r="66107" b="67347"/>
          <a:stretch>
            <a:fillRect/>
          </a:stretch>
        </p:blipFill>
        <p:spPr bwMode="auto">
          <a:xfrm rot="5400000">
            <a:off x="2786050" y="5286388"/>
            <a:ext cx="78581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C:\Documents and Settings\1\Мои документы\Мои рисунки\Организатор клипов (Microsoft)\E34ED2ED.jpg"/>
          <p:cNvPicPr/>
          <p:nvPr/>
        </p:nvPicPr>
        <p:blipFill>
          <a:blip r:embed="rId3" cstate="print">
            <a:lum bright="-10000" contrast="40000"/>
          </a:blip>
          <a:srcRect l="5214" t="79592" r="53071"/>
          <a:stretch>
            <a:fillRect/>
          </a:stretch>
        </p:blipFill>
        <p:spPr bwMode="auto">
          <a:xfrm rot="5400000">
            <a:off x="3428992" y="2928934"/>
            <a:ext cx="114300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4429124" y="2786058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Короткое замыкание- соединение концов участка цепи проводником с малым сопротивлением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Рисунок 22" descr="C:\Documents and Settings\1\Мои документы\Мои рисунки\Организатор клипов (Microsoft)\E34ED2ED.jpg"/>
          <p:cNvPicPr/>
          <p:nvPr/>
        </p:nvPicPr>
        <p:blipFill>
          <a:blip r:embed="rId3" cstate="print">
            <a:lum bright="-10000" contrast="40000"/>
          </a:blip>
          <a:srcRect l="31286" t="59184" r="6141" b="20408"/>
          <a:stretch>
            <a:fillRect/>
          </a:stretch>
        </p:blipFill>
        <p:spPr bwMode="auto">
          <a:xfrm rot="5400000">
            <a:off x="3571868" y="5643554"/>
            <a:ext cx="171451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2786050" y="4500570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Плавкие предохранители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86414" y="450057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Предохранители расширяются при нагревании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57686" y="3643314"/>
            <a:ext cx="4286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Предохранители,  отключают линию,  если ток больше нормы, иначе провода нагреются и изоляция может воспламенится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22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83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book</dc:creator>
  <cp:lastModifiedBy>book</cp:lastModifiedBy>
  <cp:revision>8</cp:revision>
  <dcterms:created xsi:type="dcterms:W3CDTF">2010-02-20T09:28:19Z</dcterms:created>
  <dcterms:modified xsi:type="dcterms:W3CDTF">2010-02-20T11:25:06Z</dcterms:modified>
</cp:coreProperties>
</file>