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E5C35-07B0-4500-A9CF-CE3B91E8E8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9345-446A-464A-B37A-0F84F552C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214290"/>
            <a:ext cx="4857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Нагревание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проводников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электрическим током. Закон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Джоуля- Ленца.(§54)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071546"/>
            <a:ext cx="8786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прохождении электрического тока через проводник кинетическая энергия электронов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переходит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во внутреннюю энергию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проводника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357187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Q=I*U*t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4546" y="4500570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Закон Джоуля - Ленца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ОК13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57290" y="2143116"/>
            <a:ext cx="600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Проводник нагревается и отдаёт тепло окружающим телам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071934" y="264318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=&gt;A=Q</a:t>
            </a:r>
            <a:endParaRPr lang="ru-RU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714348" y="442913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=I²*R*t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785786" y="557214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571604" y="5857892"/>
            <a:ext cx="64294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00166" y="535782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U²*t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43042" y="585789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29124" y="4214818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Количество теплоты, выделяемое проводником с током равно произведению квадрата силы тока, сопротивления проводника и времени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20" grpId="0"/>
      <p:bldP spid="22" grpId="0"/>
      <p:bldP spid="24" grpId="0"/>
      <p:bldP spid="26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64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15</cp:revision>
  <dcterms:created xsi:type="dcterms:W3CDTF">2010-02-08T15:53:07Z</dcterms:created>
  <dcterms:modified xsi:type="dcterms:W3CDTF">2010-02-20T11:35:40Z</dcterms:modified>
</cp:coreProperties>
</file>