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E5C35-07B0-4500-A9CF-CE3B91E8E869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9345-446A-464A-B37A-0F84F552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14290"/>
            <a:ext cx="485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Нагревание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проводников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электрическим током. Закон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Джоуля- Ленца.(§54)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786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прохождении электрического тока через проводник кинетическая энергия электронов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переходит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внутреннюю энергию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проводника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57187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Q=I*U*t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450057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Закон Джоуля - Ленца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2143116"/>
            <a:ext cx="600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Проводник нагревается и отдаёт тепло окружающим телам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264318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=&gt;A=Q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14348" y="442913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=I²*R*t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786" y="557214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4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571604" y="5857892"/>
            <a:ext cx="64294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00166" y="535782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U²*t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3042" y="585789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9124" y="4214818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теплоты, выделяемое проводником с током равно произведению квадрата силы тока, сопротивления проводника и времени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20" grpId="0"/>
      <p:bldP spid="22" grpId="0"/>
      <p:bldP spid="24" grpId="0"/>
      <p:bldP spid="26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15</cp:revision>
  <dcterms:created xsi:type="dcterms:W3CDTF">2010-02-08T15:53:07Z</dcterms:created>
  <dcterms:modified xsi:type="dcterms:W3CDTF">2010-02-20T11:35:40Z</dcterms:modified>
</cp:coreProperties>
</file>