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2B1C0-5A64-44D7-B3C3-D4210D956C69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96E69-444A-4C88-9FC8-23834132B9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214290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 и мощность электрического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тока (50-52).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571480"/>
            <a:ext cx="507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Условие существования электрического тока ?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50017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A= U*q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0166" y="17859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напряжение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128586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-электрический заряд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221455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Т.к.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q= I*t =&gt;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A=U*I*t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3714752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Мощность тока это работа электрического тока за единицу времени.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14480" y="4572008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=&gt;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143108" y="457200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P=I*U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034" y="307181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Дж=1А*1В*1с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596" y="500063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[P]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=1Ватт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5786454"/>
            <a:ext cx="8358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практике работу удобнее измерять    ватт* час, киловатт-час, мегаватт-час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928670"/>
            <a:ext cx="8643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перемещении заряженных частиц электрическое поле совершает работу.</a:t>
            </a:r>
          </a:p>
          <a:p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0"/>
            <a:ext cx="1071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ОК12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596" y="2643182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[A]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=1Джоуль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8596" y="542926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1Вт=1А*1В</a:t>
            </a:r>
          </a:p>
          <a:p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214282" y="6357958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1Вт*ч=3600Дж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28926" y="6357958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1кВт*ч=1000Вт=3600000Дж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1472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P=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1071538" y="4714884"/>
            <a:ext cx="571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142976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14414" y="471488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43306" y="414338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Ваттметр- измеряет мощность электрического тока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43372" y="164305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Счетчик- измеряет работу электрического тока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00232" y="507207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1кВт=1000Вт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28794" y="550070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1МВт=1000000Вт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  <p:bldP spid="14" grpId="0"/>
      <p:bldP spid="15" grpId="0"/>
      <p:bldP spid="27" grpId="0"/>
      <p:bldP spid="28" grpId="0"/>
      <p:bldP spid="30" grpId="0"/>
      <p:bldP spid="34" grpId="0"/>
      <p:bldP spid="35" grpId="0"/>
      <p:bldP spid="37" grpId="0"/>
      <p:bldP spid="38" grpId="0"/>
      <p:bldP spid="39" grpId="0"/>
      <p:bldP spid="40" grpId="0"/>
      <p:bldP spid="48" grpId="0"/>
      <p:bldP spid="50" grpId="0"/>
      <p:bldP spid="51" grpId="0"/>
      <p:bldP spid="52" grpId="0"/>
      <p:bldP spid="54" grpId="0"/>
      <p:bldP spid="5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95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book</dc:creator>
  <cp:lastModifiedBy>book</cp:lastModifiedBy>
  <cp:revision>12</cp:revision>
  <dcterms:created xsi:type="dcterms:W3CDTF">2010-02-07T16:07:29Z</dcterms:created>
  <dcterms:modified xsi:type="dcterms:W3CDTF">2010-02-20T11:40:34Z</dcterms:modified>
</cp:coreProperties>
</file>