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43572-D66F-4F55-B45C-9C07F48A7D08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06A36-FF88-4CD7-9CAF-8E01DD71E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1\Мои документы\Мои рисунки\Организатор клипов (Microsoft)\B1B66929.jpg"/>
          <p:cNvPicPr/>
          <p:nvPr/>
        </p:nvPicPr>
        <p:blipFill>
          <a:blip r:embed="rId2" cstate="print">
            <a:lum bright="-10000" contrast="40000"/>
          </a:blip>
          <a:srcRect l="19047" t="4286" r="6349" b="41318"/>
          <a:stretch>
            <a:fillRect/>
          </a:stretch>
        </p:blipFill>
        <p:spPr bwMode="auto">
          <a:xfrm rot="16200000">
            <a:off x="642910" y="2571744"/>
            <a:ext cx="178595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1\Мои документы\Мои рисунки\Организатор клипов (Microsoft)\89449823.jpg"/>
          <p:cNvPicPr/>
          <p:nvPr/>
        </p:nvPicPr>
        <p:blipFill>
          <a:blip r:embed="rId3" cstate="print">
            <a:lum bright="-10000" contrast="40000"/>
          </a:blip>
          <a:srcRect l="6731" t="36723" r="16982" b="1114"/>
          <a:stretch>
            <a:fillRect/>
          </a:stretch>
        </p:blipFill>
        <p:spPr bwMode="auto">
          <a:xfrm rot="5400000">
            <a:off x="392877" y="321447"/>
            <a:ext cx="192882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357290" y="0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Последовательное и параллельное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соединение проводников (§48,49)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:\Documents and Settings\1\Мои документы\Мои рисунки\Организатор клипов (Microsoft)\89449823.jpg"/>
          <p:cNvPicPr/>
          <p:nvPr/>
        </p:nvPicPr>
        <p:blipFill>
          <a:blip r:embed="rId3" cstate="print">
            <a:lum bright="-20000" contrast="40000"/>
          </a:blip>
          <a:srcRect l="36538" r="18588" b="68936"/>
          <a:stretch>
            <a:fillRect/>
          </a:stretch>
        </p:blipFill>
        <p:spPr bwMode="auto">
          <a:xfrm rot="5400000">
            <a:off x="6929422" y="428604"/>
            <a:ext cx="200026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Documents and Settings\1\Мои документы\Мои рисунки\Организатор клипов (Microsoft)\B1B66929.jpg"/>
          <p:cNvPicPr/>
          <p:nvPr/>
        </p:nvPicPr>
        <p:blipFill>
          <a:blip r:embed="rId2" cstate="print">
            <a:lum bright="-20000" contrast="40000"/>
          </a:blip>
          <a:srcRect l="19943" t="69286" r="30677" b="6071"/>
          <a:stretch>
            <a:fillRect/>
          </a:stretch>
        </p:blipFill>
        <p:spPr bwMode="auto">
          <a:xfrm rot="16200000">
            <a:off x="6929454" y="2928934"/>
            <a:ext cx="200026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357554" y="78579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I1=I2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54" y="114298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U1+U2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7554" y="150017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R1+R2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292893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=I1+I2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8992" y="242886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=U1=U2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C:\Documents and Settings\1\Мои документы\Мои рисунки\Организатор клипов (Microsoft)\3B56E7E7.jpg"/>
          <p:cNvPicPr/>
          <p:nvPr/>
        </p:nvPicPr>
        <p:blipFill>
          <a:blip r:embed="rId4" cstate="print">
            <a:lum bright="-20000" contrast="40000"/>
          </a:blip>
          <a:srcRect l="7692" t="10345" r="34615"/>
          <a:stretch>
            <a:fillRect/>
          </a:stretch>
        </p:blipFill>
        <p:spPr bwMode="auto">
          <a:xfrm rot="5400000">
            <a:off x="3607587" y="3893349"/>
            <a:ext cx="135732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3428992" y="350043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143372" y="3643314"/>
            <a:ext cx="9286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71934" y="335756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R1*R2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43372" y="364331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R1+R2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910" y="607220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Рассмотри внимательно!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29454" y="5715016"/>
            <a:ext cx="2214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Где такое подсоединение встречается?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0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ОК11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6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35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book</dc:creator>
  <cp:lastModifiedBy>book</cp:lastModifiedBy>
  <cp:revision>7</cp:revision>
  <dcterms:created xsi:type="dcterms:W3CDTF">2010-02-08T15:19:29Z</dcterms:created>
  <dcterms:modified xsi:type="dcterms:W3CDTF">2010-02-20T11:46:05Z</dcterms:modified>
</cp:coreProperties>
</file>