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CCB6E"/>
    <a:srgbClr val="BDF9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285C-4521-4795-A965-3E532E51D11D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220-0EFD-475D-847C-0024F19E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285C-4521-4795-A965-3E532E51D11D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220-0EFD-475D-847C-0024F19E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285C-4521-4795-A965-3E532E51D11D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220-0EFD-475D-847C-0024F19E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285C-4521-4795-A965-3E532E51D11D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220-0EFD-475D-847C-0024F19E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285C-4521-4795-A965-3E532E51D11D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220-0EFD-475D-847C-0024F19E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285C-4521-4795-A965-3E532E51D11D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220-0EFD-475D-847C-0024F19E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285C-4521-4795-A965-3E532E51D11D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220-0EFD-475D-847C-0024F19E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285C-4521-4795-A965-3E532E51D11D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220-0EFD-475D-847C-0024F19E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285C-4521-4795-A965-3E532E51D11D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220-0EFD-475D-847C-0024F19E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285C-4521-4795-A965-3E532E51D11D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220-0EFD-475D-847C-0024F19E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285C-4521-4795-A965-3E532E51D11D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220-0EFD-475D-847C-0024F19E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E285C-4521-4795-A965-3E532E51D11D}" type="datetimeFigureOut">
              <a:rPr lang="ru-RU" smtClean="0"/>
              <a:pPr/>
              <a:t>20.02.2010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A1220-0EFD-475D-847C-0024F19E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64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Расчет сопротивления проводника. Удельное сопротивление.   Реостаты.(§45,47)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5720" y="164305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642910" y="1428736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642910" y="1857364"/>
            <a:ext cx="1214446" cy="29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642910" y="2000240"/>
            <a:ext cx="114300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785918" y="121442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длина,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57356" y="164305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поперечное сечение,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57356" y="207167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рода вещества,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4282" y="3857628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-удельное сопротивление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5429264"/>
            <a:ext cx="514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сопротивление проводника длиной 1м и площадью поперечного сечения 1мм²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857356" y="264318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Сопротивление проводника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" name="Picture 33" descr="BA66C817"/>
          <p:cNvPicPr>
            <a:picLocks noChangeAspect="1" noChangeArrowheads="1"/>
          </p:cNvPicPr>
          <p:nvPr/>
        </p:nvPicPr>
        <p:blipFill>
          <a:blip r:embed="rId2" cstate="print"/>
          <a:srcRect l="69031" t="84428" r="7653" b="3963"/>
          <a:stretch>
            <a:fillRect/>
          </a:stretch>
        </p:blipFill>
        <p:spPr bwMode="auto">
          <a:xfrm>
            <a:off x="5572132" y="3571876"/>
            <a:ext cx="1000132" cy="84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33" descr="BA66C817"/>
          <p:cNvPicPr>
            <a:picLocks noChangeAspect="1" noChangeArrowheads="1"/>
          </p:cNvPicPr>
          <p:nvPr/>
        </p:nvPicPr>
        <p:blipFill>
          <a:blip r:embed="rId2" cstate="print"/>
          <a:srcRect l="43921" t="86539" r="39937" b="6073"/>
          <a:stretch>
            <a:fillRect/>
          </a:stretch>
        </p:blipFill>
        <p:spPr bwMode="auto">
          <a:xfrm>
            <a:off x="7358082" y="3429000"/>
            <a:ext cx="119403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5786446" y="4572008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Реостат  ползунковый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643406" y="5572140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Используется для регулирования силы тока в цепи, т.к. с помощью его можно менять сопротивление цепи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0"/>
            <a:ext cx="10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4282" y="785794"/>
            <a:ext cx="542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Отчего зависит сопротивление проводника?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7158" y="27146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R=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000100" y="2857496"/>
            <a:ext cx="4286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071538" y="235743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71538" y="30003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5720" y="450057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785786" y="4714884"/>
            <a:ext cx="7143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14348" y="435769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R*S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57224" y="471488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714348" y="6429396"/>
            <a:ext cx="12144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42910" y="607220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Ом*мм²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71538" y="6357958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0" y="6215082"/>
            <a:ext cx="78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71670" y="6215082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или   1Ом*м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" name="Рисунок 88" descr="C:\Documents and Settings\1\Мои документы\Мои рисунки\Организатор клипов (Microsoft)\8F478E1F.jpg"/>
          <p:cNvPicPr/>
          <p:nvPr/>
        </p:nvPicPr>
        <p:blipFill>
          <a:blip r:embed="rId3" cstate="print">
            <a:lum contrast="10000"/>
          </a:blip>
          <a:srcRect l="17853" t="5731" r="3288" b="987"/>
          <a:stretch>
            <a:fillRect/>
          </a:stretch>
        </p:blipFill>
        <p:spPr bwMode="auto">
          <a:xfrm rot="16200000">
            <a:off x="6235073" y="194292"/>
            <a:ext cx="201739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7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8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/>
      <p:bldP spid="55" grpId="0"/>
      <p:bldP spid="56" grpId="0"/>
      <p:bldP spid="65" grpId="0"/>
      <p:bldP spid="69" grpId="0"/>
      <p:bldP spid="70" grpId="0"/>
      <p:bldP spid="78" grpId="0"/>
      <p:bldP spid="104" grpId="0"/>
      <p:bldP spid="105" grpId="0"/>
      <p:bldP spid="63" grpId="0"/>
      <p:bldP spid="66" grpId="0"/>
      <p:bldP spid="67" grpId="0"/>
      <p:bldP spid="72" grpId="0"/>
      <p:bldP spid="80" grpId="0"/>
      <p:bldP spid="82" grpId="0"/>
      <p:bldP spid="85" grpId="0"/>
      <p:bldP spid="86" grpId="0"/>
      <p:bldP spid="87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82</Words>
  <Application>Microsoft Office PowerPoint</Application>
  <PresentationFormat>Экран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book</dc:creator>
  <cp:lastModifiedBy>book</cp:lastModifiedBy>
  <cp:revision>12</cp:revision>
  <dcterms:created xsi:type="dcterms:W3CDTF">2010-02-07T12:33:25Z</dcterms:created>
  <dcterms:modified xsi:type="dcterms:W3CDTF">2010-02-20T11:59:11Z</dcterms:modified>
</cp:coreProperties>
</file>