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3DB0BFF-8969-40FA-A0D3-8276C0294C2E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AD8F49E-E21F-486C-8BF7-CB25317382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5BD386-7700-405A-9B33-5A11824684D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AFF89-91D6-4C34-AE86-37F36F3CDA91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5AE0-EF49-4C82-B8F2-609AF301B9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10EA9-BB41-485E-A753-D5A471FB9520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707C-20BA-460B-8A40-348F59CA6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E107B-B41E-49D8-B53A-2B8C3A6CBA97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93D40-279C-4036-9922-FEC6B2BC4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59325-8246-47DB-8149-5AEDB4D19BB3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D9E90-4CA8-4289-8627-AB079FA32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4E0FF-5D5F-4BBC-ABD0-F1E77831AE5B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B90D6-EBA4-41C1-9F14-85A00A77D1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C8A77-C5D8-4ABB-B72D-3EE8C5806997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798D-98C4-499C-9880-4EB899A3D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149D7-1285-4D83-B85B-52708B15E74C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9A7D4-C417-4934-844B-B4E522F0F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18BF5-7D0C-4245-99F0-37486EA4C274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1B58-39E1-42FB-8EDE-7E6A1638D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37959-11A1-4A3C-B3D3-024F5FD8A7C5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55B21-2145-4179-A1A3-B0396D9C2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78FEF-8506-473A-8A18-40DBF6317C3C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B4A25-8925-43FB-8143-C5220D2D8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0896-D94D-4C57-A283-F9E5DB31CF87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5474B-A837-4AB0-B2F7-94755959E5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BE487B-AAF3-44A4-BAF6-760503563685}" type="datetimeFigureOut">
              <a:rPr lang="ru-RU"/>
              <a:pPr>
                <a:defRPr/>
              </a:pPr>
              <a:t>22.02.2010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2DB92F-A4A3-4533-B512-6139A1EDC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3"/>
          <p:cNvSpPr>
            <a:spLocks noChangeArrowheads="1"/>
          </p:cNvSpPr>
          <p:nvPr/>
        </p:nvSpPr>
        <p:spPr bwMode="auto">
          <a:xfrm>
            <a:off x="785813" y="214313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Электризация тел. Два рода зарядов. Взаимодействие заряженных тел. Электроскоп. Проводники и непроводники электричества. (§25-27)</a:t>
            </a:r>
          </a:p>
        </p:txBody>
      </p:sp>
      <p:pic>
        <p:nvPicPr>
          <p:cNvPr id="14338" name="Рисунок 4" descr="C:\Documents and Settings\1\Мои документы\Мои рисунки\Организатор клипов (Microsoft)\AA269E88.jp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 l="6731" t="38095" b="38235"/>
          <a:stretch>
            <a:fillRect/>
          </a:stretch>
        </p:blipFill>
        <p:spPr bwMode="auto">
          <a:xfrm>
            <a:off x="2214563" y="2071688"/>
            <a:ext cx="6429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5" descr="C:\Documents and Settings\1\Мои документы\Мои рисунки\Организатор клипов (Microsoft)\AA269E88.jp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 t="69958" b="8192"/>
          <a:stretch>
            <a:fillRect/>
          </a:stretch>
        </p:blipFill>
        <p:spPr bwMode="auto">
          <a:xfrm>
            <a:off x="1000125" y="2143125"/>
            <a:ext cx="10715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6" descr="C:\Documents and Settings\1\Мои документы\Мои рисунки\Организатор клипов (Microsoft)\AA269E88.jp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 t="11684" b="63725"/>
          <a:stretch>
            <a:fillRect/>
          </a:stretch>
        </p:blipFill>
        <p:spPr bwMode="auto">
          <a:xfrm>
            <a:off x="214313" y="2071688"/>
            <a:ext cx="928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7" descr="C:\Documents and Settings\1\Мои документы\Мои рисунки\Организатор клипов (Microsoft)\1A50EDD6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 l="14107" t="16879" r="47752" b="32483"/>
          <a:stretch>
            <a:fillRect/>
          </a:stretch>
        </p:blipFill>
        <p:spPr bwMode="auto">
          <a:xfrm>
            <a:off x="357188" y="3857625"/>
            <a:ext cx="150018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8" descr="C:\Documents and Settings\1\Мои документы\Мои рисунки\Организатор клипов (Microsoft)\1A50EDD6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 l="61549" t="11253" r="4961" b="38109"/>
          <a:stretch>
            <a:fillRect/>
          </a:stretch>
        </p:blipFill>
        <p:spPr bwMode="auto">
          <a:xfrm>
            <a:off x="2643188" y="3857625"/>
            <a:ext cx="14287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Рисунок 9" descr="C:\Documents and Settings\1\Мои документы\Мои рисунки\Организатор клипов (Microsoft)\B5CF5054.jpg"/>
          <p:cNvPicPr>
            <a:picLocks noChangeAspect="1" noChangeArrowheads="1"/>
          </p:cNvPicPr>
          <p:nvPr/>
        </p:nvPicPr>
        <p:blipFill>
          <a:blip r:embed="rId5">
            <a:lum contrast="20000"/>
          </a:blip>
          <a:srcRect l="5180" t="14726" r="57527" b="9999"/>
          <a:stretch>
            <a:fillRect/>
          </a:stretch>
        </p:blipFill>
        <p:spPr bwMode="auto">
          <a:xfrm>
            <a:off x="3286125" y="2000250"/>
            <a:ext cx="1071563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Рисунок 10" descr="C:\Documents and Settings\1\Мои документы\Мои рисунки\Организатор клипов (Microsoft)\B5CF5054.jpg"/>
          <p:cNvPicPr>
            <a:picLocks noChangeAspect="1" noChangeArrowheads="1"/>
          </p:cNvPicPr>
          <p:nvPr/>
        </p:nvPicPr>
        <p:blipFill>
          <a:blip r:embed="rId5">
            <a:lum contrast="10000"/>
          </a:blip>
          <a:srcRect l="58272" t="16364" r="10582" b="9999"/>
          <a:stretch>
            <a:fillRect/>
          </a:stretch>
        </p:blipFill>
        <p:spPr bwMode="auto">
          <a:xfrm>
            <a:off x="3786188" y="5857875"/>
            <a:ext cx="64293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Рисунок 11" descr="C:\Documents and Settings\1\Мои документы\Мои рисунки\Организатор клипов (Microsoft)\F06951EE.jpg"/>
          <p:cNvPicPr>
            <a:picLocks noChangeAspect="1" noChangeArrowheads="1"/>
          </p:cNvPicPr>
          <p:nvPr/>
        </p:nvPicPr>
        <p:blipFill>
          <a:blip r:embed="rId6">
            <a:lum contrast="20000"/>
          </a:blip>
          <a:srcRect t="27185" r="54958" b="14395"/>
          <a:stretch>
            <a:fillRect/>
          </a:stretch>
        </p:blipFill>
        <p:spPr bwMode="auto">
          <a:xfrm>
            <a:off x="4929188" y="542925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Рисунок 12" descr="C:\Documents and Settings\1\Мои документы\Мои рисунки\Организатор клипов (Microsoft)\F06951EE.jpg"/>
          <p:cNvPicPr>
            <a:picLocks noChangeAspect="1" noChangeArrowheads="1"/>
          </p:cNvPicPr>
          <p:nvPr/>
        </p:nvPicPr>
        <p:blipFill>
          <a:blip r:embed="rId7">
            <a:lum contrast="20000"/>
          </a:blip>
          <a:srcRect l="51987" t="2000" b="13748"/>
          <a:stretch>
            <a:fillRect/>
          </a:stretch>
        </p:blipFill>
        <p:spPr bwMode="auto">
          <a:xfrm>
            <a:off x="7572375" y="4929188"/>
            <a:ext cx="12858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Рисунок 13" descr="C:\Documents and Settings\1\Мои документы\Мои рисунки\Организатор клипов (Microsoft)\F06951EE.jpg"/>
          <p:cNvPicPr>
            <a:picLocks noChangeAspect="1" noChangeArrowheads="1"/>
          </p:cNvPicPr>
          <p:nvPr/>
        </p:nvPicPr>
        <p:blipFill>
          <a:blip r:embed="rId7">
            <a:lum contrast="20000"/>
          </a:blip>
          <a:srcRect l="51987" t="2000" b="69063"/>
          <a:stretch>
            <a:fillRect/>
          </a:stretch>
        </p:blipFill>
        <p:spPr bwMode="auto">
          <a:xfrm>
            <a:off x="5000625" y="4857750"/>
            <a:ext cx="10001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0" y="857250"/>
            <a:ext cx="5500688" cy="338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Электризация- это образование заряда на поверхности тела.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10800000" flipV="1">
            <a:off x="571500" y="1214438"/>
            <a:ext cx="1285875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286000" y="1214438"/>
            <a:ext cx="1643063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1714500"/>
            <a:ext cx="3357563" cy="338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Трение (эбонитовая палочка о мех)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14688" y="1714500"/>
            <a:ext cx="1785937" cy="338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Соприкосновение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3" name="TextBox 22"/>
          <p:cNvSpPr txBox="1">
            <a:spLocks noChangeArrowheads="1"/>
          </p:cNvSpPr>
          <p:nvPr/>
        </p:nvSpPr>
        <p:spPr bwMode="auto">
          <a:xfrm>
            <a:off x="428625" y="3214688"/>
            <a:ext cx="1785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Оба электризуются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7188" y="3500438"/>
            <a:ext cx="4643437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Наэлектризованные тела взаимодействуют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7188" y="4643438"/>
            <a:ext cx="1714500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отталкиваются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14625" y="4643438"/>
            <a:ext cx="1643063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притягиваются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57375" y="4857750"/>
            <a:ext cx="928688" cy="338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заряды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>
            <a:cxnSpLocks noChangeShapeType="1"/>
          </p:cNvCxnSpPr>
          <p:nvPr/>
        </p:nvCxnSpPr>
        <p:spPr bwMode="auto">
          <a:xfrm flipH="1">
            <a:off x="1116013" y="5214938"/>
            <a:ext cx="1098550" cy="23018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32" name="Прямая со стрелкой 31"/>
          <p:cNvCxnSpPr/>
          <p:nvPr/>
        </p:nvCxnSpPr>
        <p:spPr>
          <a:xfrm>
            <a:off x="2500313" y="5214938"/>
            <a:ext cx="1285875" cy="214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0" y="5500688"/>
            <a:ext cx="2143125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отрицательные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786063" y="5500688"/>
            <a:ext cx="1785937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положительные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2938" y="6072188"/>
            <a:ext cx="3214687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Одноимённые отталкиваются, разноимённые притягиваются.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14875" y="4643438"/>
            <a:ext cx="1643063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Непроводники-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29500" y="4643438"/>
            <a:ext cx="1714500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Проводники-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65" name="TextBox 39"/>
          <p:cNvSpPr txBox="1">
            <a:spLocks noChangeArrowheads="1"/>
          </p:cNvSpPr>
          <p:nvPr/>
        </p:nvSpPr>
        <p:spPr bwMode="auto">
          <a:xfrm>
            <a:off x="6572250" y="5072063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4366" name="Рисунок 40" descr="C:\Documents and Settings\1\Мои документы\Мои рисунки\Организатор клипов (Microsoft)\BE3718E0.jpg"/>
          <p:cNvPicPr>
            <a:picLocks noChangeAspect="1" noChangeArrowheads="1"/>
          </p:cNvPicPr>
          <p:nvPr/>
        </p:nvPicPr>
        <p:blipFill>
          <a:blip r:embed="rId8">
            <a:lum contrast="20000"/>
          </a:blip>
          <a:srcRect t="2382" b="54645"/>
          <a:stretch>
            <a:fillRect/>
          </a:stretch>
        </p:blipFill>
        <p:spPr bwMode="auto">
          <a:xfrm>
            <a:off x="7500938" y="2643188"/>
            <a:ext cx="657225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7" name="Рисунок 41" descr="C:\Documents and Settings\1\Мои документы\Мои рисунки\Организатор клипов (Microsoft)\BE3718E0.jpg"/>
          <p:cNvPicPr>
            <a:picLocks noChangeAspect="1" noChangeArrowheads="1"/>
          </p:cNvPicPr>
          <p:nvPr/>
        </p:nvPicPr>
        <p:blipFill>
          <a:blip r:embed="rId8">
            <a:lum contrast="20000"/>
          </a:blip>
          <a:srcRect t="50664" b="8498"/>
          <a:stretch>
            <a:fillRect/>
          </a:stretch>
        </p:blipFill>
        <p:spPr bwMode="auto">
          <a:xfrm>
            <a:off x="6715125" y="2714625"/>
            <a:ext cx="722313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Box 42"/>
          <p:cNvSpPr txBox="1"/>
          <p:nvPr/>
        </p:nvSpPr>
        <p:spPr>
          <a:xfrm>
            <a:off x="5572125" y="714375"/>
            <a:ext cx="3571875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Электроскоп- прибор, позволяющий определить, наэлектризовано ли тело.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69" name="Рисунок 43" descr="C:\Documents and Settings\1\Мои документы\Мои рисунки\Организатор клипов (Microsoft)\A5339D82.jpg"/>
          <p:cNvPicPr>
            <a:picLocks noChangeAspect="1" noChangeArrowheads="1"/>
          </p:cNvPicPr>
          <p:nvPr/>
        </p:nvPicPr>
        <p:blipFill>
          <a:blip r:embed="rId9">
            <a:lum contrast="20000"/>
          </a:blip>
          <a:srcRect l="9296" r="53423" b="25476"/>
          <a:stretch>
            <a:fillRect/>
          </a:stretch>
        </p:blipFill>
        <p:spPr bwMode="auto">
          <a:xfrm>
            <a:off x="5357813" y="1357313"/>
            <a:ext cx="1500187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70" name="Рисунок 44" descr="C:\Documents and Settings\1\Мои документы\Мои рисунки\Организатор клипов (Microsoft)\A5339D82.jpg"/>
          <p:cNvPicPr>
            <a:picLocks noChangeAspect="1" noChangeArrowheads="1"/>
          </p:cNvPicPr>
          <p:nvPr/>
        </p:nvPicPr>
        <p:blipFill>
          <a:blip r:embed="rId9">
            <a:lum contrast="20000"/>
          </a:blip>
          <a:srcRect l="53078" r="8252" b="24924"/>
          <a:stretch>
            <a:fillRect/>
          </a:stretch>
        </p:blipFill>
        <p:spPr bwMode="auto">
          <a:xfrm>
            <a:off x="7215188" y="1285875"/>
            <a:ext cx="14255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71" name="TextBox 45"/>
          <p:cNvSpPr txBox="1">
            <a:spLocks noChangeArrowheads="1"/>
          </p:cNvSpPr>
          <p:nvPr/>
        </p:nvSpPr>
        <p:spPr bwMode="auto">
          <a:xfrm>
            <a:off x="5643563" y="2643188"/>
            <a:ext cx="16430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А это что?</a:t>
            </a:r>
          </a:p>
        </p:txBody>
      </p:sp>
      <p:sp>
        <p:nvSpPr>
          <p:cNvPr id="14372" name="TextBox 47"/>
          <p:cNvSpPr txBox="1">
            <a:spLocks noChangeArrowheads="1"/>
          </p:cNvSpPr>
          <p:nvPr/>
        </p:nvSpPr>
        <p:spPr bwMode="auto">
          <a:xfrm>
            <a:off x="6000750" y="4071938"/>
            <a:ext cx="15001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Тела делятся:</a:t>
            </a:r>
          </a:p>
        </p:txBody>
      </p:sp>
      <p:cxnSp>
        <p:nvCxnSpPr>
          <p:cNvPr id="50" name="Прямая со стрелкой 49"/>
          <p:cNvCxnSpPr/>
          <p:nvPr/>
        </p:nvCxnSpPr>
        <p:spPr>
          <a:xfrm rot="10800000" flipV="1">
            <a:off x="6143625" y="4429125"/>
            <a:ext cx="428625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6858000" y="4429125"/>
            <a:ext cx="500063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75" name="TextBox 52"/>
          <p:cNvSpPr txBox="1">
            <a:spLocks noChangeArrowheads="1"/>
          </p:cNvSpPr>
          <p:nvPr/>
        </p:nvSpPr>
        <p:spPr bwMode="auto">
          <a:xfrm>
            <a:off x="0" y="0"/>
            <a:ext cx="785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ОК1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57</Words>
  <Application>Microsoft Office PowerPoint</Application>
  <PresentationFormat>Экран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Calibri</vt:lpstr>
      <vt:lpstr>Arial</vt:lpstr>
      <vt:lpstr>Times New Roman</vt:lpstr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book</dc:creator>
  <cp:lastModifiedBy>Администратор</cp:lastModifiedBy>
  <cp:revision>10</cp:revision>
  <dcterms:created xsi:type="dcterms:W3CDTF">2010-02-12T10:24:17Z</dcterms:created>
  <dcterms:modified xsi:type="dcterms:W3CDTF">2010-02-22T05:45:04Z</dcterms:modified>
</cp:coreProperties>
</file>